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JavaScript Variables and Data Types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 is a powerful programming language used to make web pages interactive. It's versatile, capable of handling various tasks, from simple animations to complex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06EC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9848" y="6375202"/>
            <a:ext cx="12346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225659"/>
            <a:ext cx="229481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Akshita Singh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7028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Types in JavaScript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979" y="3031688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Numbers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Represent numerical values, used for calculations and comparisons.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5843" y="3031688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Strings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Represent text, enclosed in single or double quotes.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4166" y="5092779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Booleans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Represent truth values, either true or false.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1081" y="509277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Arrays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Ordered lists of values, enclosed in square brackets.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Declaring Variables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Declares variables that can be reassigned, used for values that might change.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Declares variables that cannot be reassigned, used for constant values.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Declares variables with global scope, generally discouraged in modern JavaScript.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Variable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Scope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Variables declared outside any function, accessible from anywhere in the code.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Local Scope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Variables declared inside functions, only accessible within that function.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Block Scope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Variables declared within code blocks (e.g., if statements or loops), accessible only within that block.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537329"/>
            <a:ext cx="6731556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Operators and Expressions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935" y="1636276"/>
            <a:ext cx="2694980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Arithmetic Operators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935" y="2058829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 mathematical operations like addition, subtraction, multiplication, division.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935" y="3199448"/>
            <a:ext cx="289524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Comparison Operators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935" y="3622000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values and return true or false, such as equal to, greater than, less than.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9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Logical Operators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935" y="5185172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 Boolean expressions, such as AND (&amp;&amp;), OR (||), NOT (!).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935" y="6325791"/>
            <a:ext cx="280856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Assignment Operators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935" y="6748343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Assign values to variables, such as equal to (=), plus equals (+=), minus equals (-=).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575191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JavaScript Quiz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3582" y="1541859"/>
            <a:ext cx="22860" cy="6112550"/>
          </a:xfrm>
          <a:prstGeom prst="roundRect">
            <a:avLst>
              <a:gd name="adj" fmla="val 384030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1257300" y="2000726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809863" y="1777008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5122" y="1855351"/>
            <a:ext cx="13977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4560" y="175081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4560" y="2202656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series of questions with multiple choice answers.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7300" y="3413879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809863" y="3190161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8452" y="3268504"/>
            <a:ext cx="19311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4560" y="3163967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Interaction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4560" y="3615809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 selects an answer from the options provided.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7300" y="4827032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809863" y="4603313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8452" y="4681657"/>
            <a:ext cx="19311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4560" y="4577120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4560" y="5028962"/>
            <a:ext cx="62179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application provides feedback on the correctness of the selected answer.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7300" y="6574631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DDD3BA"/>
          </a:solidFill>
          <a:ln/>
        </p:spPr>
      </p:sp>
      <p:sp>
        <p:nvSpPr>
          <p:cNvPr id="21" name="Shape 18"/>
          <p:cNvSpPr/>
          <p:nvPr/>
        </p:nvSpPr>
        <p:spPr>
          <a:xfrm>
            <a:off x="809863" y="6350913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53333" y="6429256"/>
            <a:ext cx="18335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4560" y="6324719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Score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4560" y="6776561"/>
            <a:ext cx="62179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user's score is calculated based on the number of correct answers.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Building the Quiz Application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Define Questions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 array of objects, each containing a question and its possible answers.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Display Questions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JavaScript to dynamically display the questions and answers on the page.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Evaluate Answers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logic to check if the selected answer is correct and update the score.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Show Results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556891"/>
            <a:ext cx="363164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 the final score to the user at the end of the quiz.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Questions and Answers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098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486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426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displayQuestion()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94263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Displays the current question and its answers.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8121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checkAnswer()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95585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Evaluates the selected answer and updates the score.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82537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969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showResults()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9690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Displays the final score to the user.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2024-10-28T17:11:50Z</dcterms:created>
  <dcterms:modified xsi:type="dcterms:W3CDTF">2024-10-28T17:11:50Z</dcterms:modified>
</cp:coreProperties>
</file>